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3CF543-BDF9-4984-8804-055C8BEB0068}" v="1" dt="2026-09-13T07:16:12.2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512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ON Axel (ENGIE Local Energy Infrastructures)" userId="90c5a6d6-b789-4156-ac9d-9a7beff600a1" providerId="ADAL" clId="{2CCD7511-CF8D-4BF0-BBF3-529762644750}"/>
    <pc:docChg chg="custSel addSld modSld">
      <pc:chgData name="BRON Axel (ENGIE Local Energy Infrastructures)" userId="90c5a6d6-b789-4156-ac9d-9a7beff600a1" providerId="ADAL" clId="{2CCD7511-CF8D-4BF0-BBF3-529762644750}" dt="2026-09-13T07:22:25.473" v="9" actId="729"/>
      <pc:docMkLst>
        <pc:docMk/>
      </pc:docMkLst>
      <pc:sldChg chg="mod modShow">
        <pc:chgData name="BRON Axel (ENGIE Local Energy Infrastructures)" userId="90c5a6d6-b789-4156-ac9d-9a7beff600a1" providerId="ADAL" clId="{2CCD7511-CF8D-4BF0-BBF3-529762644750}" dt="2026-09-13T07:22:25.473" v="9" actId="729"/>
        <pc:sldMkLst>
          <pc:docMk/>
          <pc:sldMk cId="0" sldId="261"/>
        </pc:sldMkLst>
      </pc:sldChg>
      <pc:sldChg chg="addSp delSp modSp add mod">
        <pc:chgData name="BRON Axel (ENGIE Local Energy Infrastructures)" userId="90c5a6d6-b789-4156-ac9d-9a7beff600a1" providerId="ADAL" clId="{2CCD7511-CF8D-4BF0-BBF3-529762644750}" dt="2026-09-13T07:17:01.369" v="8" actId="1076"/>
        <pc:sldMkLst>
          <pc:docMk/>
          <pc:sldMk cId="1518482020" sldId="262"/>
        </pc:sldMkLst>
        <pc:picChg chg="del">
          <ac:chgData name="BRON Axel (ENGIE Local Energy Infrastructures)" userId="90c5a6d6-b789-4156-ac9d-9a7beff600a1" providerId="ADAL" clId="{2CCD7511-CF8D-4BF0-BBF3-529762644750}" dt="2026-09-13T07:16:14.907" v="1" actId="478"/>
          <ac:picMkLst>
            <pc:docMk/>
            <pc:sldMk cId="1518482020" sldId="262"/>
            <ac:picMk id="2" creationId="{7E0A6B47-DF85-D893-29E6-3F5CAF5314CC}"/>
          </ac:picMkLst>
        </pc:picChg>
        <pc:picChg chg="add mod">
          <ac:chgData name="BRON Axel (ENGIE Local Energy Infrastructures)" userId="90c5a6d6-b789-4156-ac9d-9a7beff600a1" providerId="ADAL" clId="{2CCD7511-CF8D-4BF0-BBF3-529762644750}" dt="2026-09-13T07:17:01.369" v="8" actId="1076"/>
          <ac:picMkLst>
            <pc:docMk/>
            <pc:sldMk cId="1518482020" sldId="262"/>
            <ac:picMk id="4" creationId="{9E68942E-B574-2C0B-07BC-67C7C909E3B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iapositive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iapositive_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iapositive_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iapositive_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iapositive_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iapositive_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30D67E-1AAF-928A-40B7-3F17664448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E68942E-B574-2C0B-07BC-67C7C909E3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59" y="192024"/>
            <a:ext cx="11541882" cy="648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4820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Metadata/LabelInfo.xml><?xml version="1.0" encoding="utf-8"?>
<clbl:labelList xmlns:clbl="http://schemas.microsoft.com/office/2020/mipLabelMetadata">
  <clbl:label id="{0a9b9e15-83d2-4075-9282-a04e05c6580a}" enabled="1" method="Standard" siteId="{24139d14-c62c-4c47-8bdd-ce71ea1d50cf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Grand écran</PresentationFormat>
  <Paragraphs>0</Paragraphs>
  <Slides>7</Slides>
  <Notes>0</Notes>
  <HiddenSlides>1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BRON Axel (ENGIE Local Energy Infrastructures)</dc:creator>
  <cp:keywords/>
  <dc:description>generated using python-pptx</dc:description>
  <cp:lastModifiedBy>BRON Axel (ENGIE Local Energy Infrastructures)</cp:lastModifiedBy>
  <cp:revision>2</cp:revision>
  <dcterms:created xsi:type="dcterms:W3CDTF">2013-01-27T09:14:16Z</dcterms:created>
  <dcterms:modified xsi:type="dcterms:W3CDTF">2026-09-13T07:22:34Z</dcterms:modified>
  <cp:category/>
</cp:coreProperties>
</file>