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4630400" cy="8229600"/>
  <p:notesSz cx="8229600" cy="14630400"/>
  <p:embeddedFontLst>
    <p:embeddedFont>
      <p:font typeface="Instrument Sans Medium" pitchFamily="2" charset="0"/>
      <p:regular r:id="rId7"/>
    </p:embeddedFont>
    <p:embeddedFont>
      <p:font typeface="Instrument Sans Semi Bold" pitchFamily="2" charset="0"/>
      <p:regular r:id="rId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75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1998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Arbitre</a:t>
            </a: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76892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Bienvenue à cette présentation sur le rôle de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l'arbitre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 basketball. Nous allons explorer les responsabilités avant, pendant et après la rencontre.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10828" y="5262324"/>
            <a:ext cx="12882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AL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5112782"/>
            <a:ext cx="2907387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821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528" y="2653308"/>
            <a:ext cx="4347210" cy="543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L'avant match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03770" y="3457337"/>
            <a:ext cx="22860" cy="4292441"/>
          </a:xfrm>
          <a:prstGeom prst="roundRect">
            <a:avLst>
              <a:gd name="adj" fmla="val 68460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2"/>
          <p:cNvSpPr/>
          <p:nvPr/>
        </p:nvSpPr>
        <p:spPr>
          <a:xfrm>
            <a:off x="6620828" y="3641527"/>
            <a:ext cx="521613" cy="22860"/>
          </a:xfrm>
          <a:prstGeom prst="roundRect">
            <a:avLst>
              <a:gd name="adj" fmla="val 68460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7119580" y="3457337"/>
            <a:ext cx="391239" cy="391239"/>
          </a:xfrm>
          <a:prstGeom prst="roundRect">
            <a:avLst>
              <a:gd name="adj" fmla="val 4000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827" y="3489960"/>
            <a:ext cx="260747" cy="3259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72201" y="3517106"/>
            <a:ext cx="2173605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Préparation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08528" y="3893106"/>
            <a:ext cx="5837277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L'arbitre 1 contacte l'arbitre 2 pour organiser le trajet.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Arrivée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45 minutes avant le match.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7487960" y="4684633"/>
            <a:ext cx="521613" cy="22860"/>
          </a:xfrm>
          <a:prstGeom prst="roundRect">
            <a:avLst>
              <a:gd name="adj" fmla="val 68460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7"/>
          <p:cNvSpPr/>
          <p:nvPr/>
        </p:nvSpPr>
        <p:spPr>
          <a:xfrm>
            <a:off x="7119580" y="4500443"/>
            <a:ext cx="391239" cy="391239"/>
          </a:xfrm>
          <a:prstGeom prst="roundRect">
            <a:avLst>
              <a:gd name="adj" fmla="val 4000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827" y="4533067"/>
            <a:ext cx="260747" cy="32599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184594" y="4560213"/>
            <a:ext cx="2173605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Vérifications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7510819" y="4936211"/>
            <a:ext cx="6662381" cy="794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 changer, s'inscrire sur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l'e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-marque ,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vérifier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les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licences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 et le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téléchargement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du match.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620828" y="5583793"/>
            <a:ext cx="521613" cy="22860"/>
          </a:xfrm>
          <a:prstGeom prst="roundRect">
            <a:avLst>
              <a:gd name="adj" fmla="val 68460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1"/>
          <p:cNvSpPr/>
          <p:nvPr/>
        </p:nvSpPr>
        <p:spPr>
          <a:xfrm>
            <a:off x="7119580" y="5399603"/>
            <a:ext cx="391239" cy="391239"/>
          </a:xfrm>
          <a:prstGeom prst="roundRect">
            <a:avLst>
              <a:gd name="adj" fmla="val 4000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4827" y="5432227"/>
            <a:ext cx="260747" cy="32599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272201" y="5459373"/>
            <a:ext cx="2173605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Communication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08528" y="5835372"/>
            <a:ext cx="5837277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Dire bonjour à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tous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les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acteurs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du match.</a:t>
            </a:r>
          </a:p>
          <a:p>
            <a:pPr marL="0" indent="0" algn="r">
              <a:lnSpc>
                <a:spcPts val="2150"/>
              </a:lnSpc>
              <a:buNone/>
            </a:pP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Discuter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des critères d'arbitrage avec son collègue. </a:t>
            </a:r>
          </a:p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Confirmer avec les coachs et la table de marque les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règles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3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adptéees</a:t>
            </a: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7487960" y="6483072"/>
            <a:ext cx="521613" cy="22860"/>
          </a:xfrm>
          <a:prstGeom prst="roundRect">
            <a:avLst>
              <a:gd name="adj" fmla="val 68460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5"/>
          <p:cNvSpPr/>
          <p:nvPr/>
        </p:nvSpPr>
        <p:spPr>
          <a:xfrm>
            <a:off x="7119580" y="6298882"/>
            <a:ext cx="391239" cy="391239"/>
          </a:xfrm>
          <a:prstGeom prst="roundRect">
            <a:avLst>
              <a:gd name="adj" fmla="val 4000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827" y="6331506"/>
            <a:ext cx="260747" cy="32599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184594" y="6358652"/>
            <a:ext cx="2173605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Démarrage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8184594" y="6734651"/>
            <a:ext cx="5837277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Demander les 5 majeurs aux coachs. Siffler à 3 minutes puis à 1 minute avant le début.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575191"/>
            <a:ext cx="5225534" cy="653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Pendant la rencontre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31520" y="1541859"/>
            <a:ext cx="7680960" cy="1204198"/>
          </a:xfrm>
          <a:prstGeom prst="roundRect">
            <a:avLst>
              <a:gd name="adj" fmla="val 15622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940475" y="1750814"/>
            <a:ext cx="2909292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Zones de responsabilité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940475" y="2202656"/>
            <a:ext cx="7263051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Respecter les zones attribuées à chaque arbitre sur le terrain.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2955012"/>
            <a:ext cx="7680960" cy="1538645"/>
          </a:xfrm>
          <a:prstGeom prst="roundRect">
            <a:avLst>
              <a:gd name="adj" fmla="val 12226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940475" y="3163967"/>
            <a:ext cx="261270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Communication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40475" y="3615809"/>
            <a:ext cx="7263051" cy="668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Maintenir un dialogue constant avec la table de marque et son collègue arbitre.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1520" y="4702612"/>
            <a:ext cx="7680960" cy="1538645"/>
          </a:xfrm>
          <a:prstGeom prst="roundRect">
            <a:avLst>
              <a:gd name="adj" fmla="val 12226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940475" y="4911566"/>
            <a:ext cx="2705100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Gestion des sanctions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940475" y="5363408"/>
            <a:ext cx="7263051" cy="668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Donner des avertissements clairs avant de sanctionner. Être concis et précis.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31520" y="6450211"/>
            <a:ext cx="7680960" cy="1204198"/>
          </a:xfrm>
          <a:prstGeom prst="roundRect">
            <a:avLst>
              <a:gd name="adj" fmla="val 15622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940475" y="6659166"/>
            <a:ext cx="2630686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Situations complexes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940475" y="7111008"/>
            <a:ext cx="7263051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Consulter son collègue arbitre pour les décisions difficiles.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6715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L'après rencontre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116098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6790373" y="21160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Salutations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260651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Saluer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les équipes,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coachs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et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officiels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 table de marque.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196233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130534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1E3063"/>
                </a:solidFill>
                <a:latin typeface="Instrument Sans Semi Bold" pitchFamily="34" charset="0"/>
              </a:rPr>
              <a:t>Vérification</a:t>
            </a:r>
            <a:endParaRPr lang="en-US" sz="2200" dirty="0">
              <a:solidFill>
                <a:srgbClr val="1E3063"/>
              </a:solidFill>
              <a:latin typeface="Instrument Sans Semi Bold" pitchFamily="34" charset="0"/>
            </a:endParaRPr>
          </a:p>
          <a:p>
            <a:pPr>
              <a:lnSpc>
                <a:spcPts val="2750"/>
              </a:lnSpc>
            </a:pPr>
            <a:r>
              <a:rPr lang="en-US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Contrôler</a:t>
            </a:r>
            <a:r>
              <a:rPr lang="en-US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la </a:t>
            </a:r>
            <a:r>
              <a:rPr lang="en-US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cohérence</a:t>
            </a:r>
            <a:r>
              <a:rPr lang="en-US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 la </a:t>
            </a:r>
            <a:r>
              <a:rPr lang="en-US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feuille</a:t>
            </a:r>
            <a:r>
              <a:rPr lang="en-US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 match </a:t>
            </a:r>
            <a:r>
              <a:rPr lang="en-US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avant</a:t>
            </a:r>
            <a:r>
              <a:rPr lang="en-US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clôture</a:t>
            </a:r>
            <a:r>
              <a:rPr lang="en-US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130534" y="368665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4276368"/>
            <a:ext cx="170021" cy="1216223"/>
          </a:xfrm>
          <a:prstGeom prst="roundRect">
            <a:avLst>
              <a:gd name="adj" fmla="val 12007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7470815" y="42763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Finalisation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4766786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Recueillir toutes les signatures nécessaires. Traiter les incidents éventuels.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300913" y="5719405"/>
            <a:ext cx="170021" cy="1216223"/>
          </a:xfrm>
          <a:prstGeom prst="roundRect">
            <a:avLst>
              <a:gd name="adj" fmla="val 12007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7811095" y="57194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Transmission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811095" y="6209824"/>
            <a:ext cx="60255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S'assurer que la feuille de match est correctement transmise.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228</Words>
  <Application>Microsoft Macintosh PowerPoint</Application>
  <PresentationFormat>Personnalisé</PresentationFormat>
  <Paragraphs>36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Instrument Sans Semi Bold</vt:lpstr>
      <vt:lpstr>Arial</vt:lpstr>
      <vt:lpstr>Instrument Sans Medium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Haute Savoie Basketball</cp:lastModifiedBy>
  <cp:revision>3</cp:revision>
  <dcterms:created xsi:type="dcterms:W3CDTF">2025-05-26T09:45:25Z</dcterms:created>
  <dcterms:modified xsi:type="dcterms:W3CDTF">2025-05-26T16:33:46Z</dcterms:modified>
</cp:coreProperties>
</file>